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7" roundtripDataSignature="AMtx7mjm8rLmzm1B35TBCvm5hnMTisfxo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3.png"/><Relationship Id="rId4" Type="http://schemas.openxmlformats.org/officeDocument/2006/relationships/image" Target="../media/image1.jp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3.png"/><Relationship Id="rId4" Type="http://schemas.openxmlformats.org/officeDocument/2006/relationships/image" Target="../media/image1.jpg"/><Relationship Id="rId5" Type="http://schemas.openxmlformats.org/officeDocument/2006/relationships/image" Target="../media/image7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3.png"/><Relationship Id="rId4" Type="http://schemas.openxmlformats.org/officeDocument/2006/relationships/image" Target="../media/image1.jp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3.png"/><Relationship Id="rId4" Type="http://schemas.openxmlformats.org/officeDocument/2006/relationships/image" Target="../media/image1.jp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3.png"/><Relationship Id="rId4" Type="http://schemas.openxmlformats.org/officeDocument/2006/relationships/image" Target="../media/image1.jp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3.png"/><Relationship Id="rId4" Type="http://schemas.openxmlformats.org/officeDocument/2006/relationships/image" Target="../media/image1.jp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3.png"/><Relationship Id="rId4" Type="http://schemas.openxmlformats.org/officeDocument/2006/relationships/image" Target="../media/image1.jp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3.png"/><Relationship Id="rId4" Type="http://schemas.openxmlformats.org/officeDocument/2006/relationships/image" Target="../media/image1.jp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3.png"/><Relationship Id="rId4" Type="http://schemas.openxmlformats.org/officeDocument/2006/relationships/image" Target="../media/image1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type="title">
  <p:cSld name="TITLE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4"/>
          <p:cNvSpPr txBox="1"/>
          <p:nvPr>
            <p:ph type="title"/>
          </p:nvPr>
        </p:nvSpPr>
        <p:spPr>
          <a:xfrm>
            <a:off x="354842" y="1122362"/>
            <a:ext cx="11518711" cy="2387601"/>
          </a:xfrm>
          <a:prstGeom prst="rect">
            <a:avLst/>
          </a:prstGeom>
          <a:noFill/>
          <a:ln>
            <a:noFill/>
          </a:ln>
        </p:spPr>
        <p:txBody>
          <a:bodyPr anchorCtr="0" anchor="b" bIns="45675" lIns="45675" spcFirstLastPara="1" rIns="45675" wrap="square" tIns="45675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4" name="Google Shape;14;p4"/>
          <p:cNvSpPr txBox="1"/>
          <p:nvPr>
            <p:ph idx="1" type="body"/>
          </p:nvPr>
        </p:nvSpPr>
        <p:spPr>
          <a:xfrm>
            <a:off x="354842" y="3602037"/>
            <a:ext cx="11518711" cy="1655766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indent="-228600" lvl="1" marL="9144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indent="-228600" lvl="2" marL="1371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indent="-228600" lvl="3" marL="18288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indent="-228600" lvl="4" marL="22860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indent="-419100" lvl="5" marL="2743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Char char="•"/>
              <a:defRPr/>
            </a:lvl6pPr>
            <a:lvl7pPr indent="-419100" lvl="6" marL="32004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Char char="•"/>
              <a:defRPr/>
            </a:lvl7pPr>
            <a:lvl8pPr indent="-419100" lvl="7" marL="3657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Char char="•"/>
              <a:defRPr/>
            </a:lvl8pPr>
            <a:lvl9pPr indent="-419100" lvl="8" marL="41148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Char char="•"/>
              <a:defRPr/>
            </a:lvl9pPr>
          </a:lstStyle>
          <a:p/>
        </p:txBody>
      </p:sp>
      <p:sp>
        <p:nvSpPr>
          <p:cNvPr id="15" name="Google Shape;15;p4"/>
          <p:cNvSpPr txBox="1"/>
          <p:nvPr>
            <p:ph idx="12" type="sldNum"/>
          </p:nvPr>
        </p:nvSpPr>
        <p:spPr>
          <a:xfrm>
            <a:off x="11136572" y="6479225"/>
            <a:ext cx="273614" cy="264213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>
            <a:lvl1pPr indent="0" lvl="0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_TEXT" showMasterSp="0" type="vertTx">
  <p:cSld name="VERTICAL_TEXT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oogle Shape;8;p3" id="82" name="Google Shape;82;p13"/>
          <p:cNvPicPr preferRelativeResize="0"/>
          <p:nvPr/>
        </p:nvPicPr>
        <p:blipFill rotWithShape="1">
          <a:blip r:embed="rId2">
            <a:alphaModFix/>
          </a:blip>
          <a:srcRect b="24418" l="0" r="0" t="24418"/>
          <a:stretch/>
        </p:blipFill>
        <p:spPr>
          <a:xfrm>
            <a:off x="0" y="11673"/>
            <a:ext cx="12192000" cy="94110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9;p3" id="83" name="Google Shape;83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196" y="5916900"/>
            <a:ext cx="12192001" cy="941103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3"/>
          <p:cNvSpPr txBox="1"/>
          <p:nvPr>
            <p:ph type="title"/>
          </p:nvPr>
        </p:nvSpPr>
        <p:spPr>
          <a:xfrm>
            <a:off x="838200" y="1006568"/>
            <a:ext cx="10515600" cy="13255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b="0" sz="4400"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85" name="Google Shape;85;p13"/>
          <p:cNvSpPr txBox="1"/>
          <p:nvPr>
            <p:ph idx="1" type="body"/>
          </p:nvPr>
        </p:nvSpPr>
        <p:spPr>
          <a:xfrm rot="5400000">
            <a:off x="4224668" y="-919400"/>
            <a:ext cx="3742666" cy="10515601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2pPr>
            <a:lvl3pPr indent="-4064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3pPr>
            <a:lvl4pPr indent="-4064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4pPr>
            <a:lvl5pPr indent="-4064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5pPr>
            <a:lvl6pPr indent="-419100" lvl="5" marL="2743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Char char="•"/>
              <a:defRPr/>
            </a:lvl6pPr>
            <a:lvl7pPr indent="-419100" lvl="6" marL="32004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Char char="•"/>
              <a:defRPr/>
            </a:lvl7pPr>
            <a:lvl8pPr indent="-419100" lvl="7" marL="3657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Char char="•"/>
              <a:defRPr/>
            </a:lvl8pPr>
            <a:lvl9pPr indent="-419100" lvl="8" marL="41148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Char char="•"/>
              <a:defRPr/>
            </a:lvl9pPr>
          </a:lstStyle>
          <a:p/>
        </p:txBody>
      </p:sp>
      <p:pic>
        <p:nvPicPr>
          <p:cNvPr descr="Google Shape;78;p13" id="86" name="Google Shape;86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0"/>
            <a:ext cx="12192000" cy="9411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79;p13" id="87" name="Google Shape;87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196" y="5916900"/>
            <a:ext cx="12192001" cy="941103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3"/>
          <p:cNvSpPr txBox="1"/>
          <p:nvPr>
            <p:ph idx="12" type="sldNum"/>
          </p:nvPr>
        </p:nvSpPr>
        <p:spPr>
          <a:xfrm>
            <a:off x="11136572" y="6479225"/>
            <a:ext cx="273614" cy="264213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>
            <a:lvl1pPr indent="0" lvl="0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_TITLE_AND_VERTICAL_TEXT" showMasterSp="0" type="vertTitleAndTx">
  <p:cSld name="VERTICAL_TITLE_AND_VERTICAL_TEXT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oogle Shape;8;p3" id="90" name="Google Shape;90;p14"/>
          <p:cNvPicPr preferRelativeResize="0"/>
          <p:nvPr/>
        </p:nvPicPr>
        <p:blipFill rotWithShape="1">
          <a:blip r:embed="rId2">
            <a:alphaModFix/>
          </a:blip>
          <a:srcRect b="24418" l="0" r="0" t="24418"/>
          <a:stretch/>
        </p:blipFill>
        <p:spPr>
          <a:xfrm>
            <a:off x="0" y="11673"/>
            <a:ext cx="12192000" cy="94110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9;p3" id="91" name="Google Shape;91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196" y="5916900"/>
            <a:ext cx="12192001" cy="941103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4"/>
          <p:cNvSpPr txBox="1"/>
          <p:nvPr>
            <p:ph type="title"/>
          </p:nvPr>
        </p:nvSpPr>
        <p:spPr>
          <a:xfrm rot="5400000">
            <a:off x="7430944" y="2300521"/>
            <a:ext cx="5216813" cy="26289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b="0" sz="4400"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93" name="Google Shape;93;p14"/>
          <p:cNvSpPr txBox="1"/>
          <p:nvPr>
            <p:ph idx="1" type="body"/>
          </p:nvPr>
        </p:nvSpPr>
        <p:spPr>
          <a:xfrm rot="5400000">
            <a:off x="2096946" y="-252178"/>
            <a:ext cx="5216810" cy="7734304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2pPr>
            <a:lvl3pPr indent="-4064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3pPr>
            <a:lvl4pPr indent="-4064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4pPr>
            <a:lvl5pPr indent="-4064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5pPr>
            <a:lvl6pPr indent="-419100" lvl="5" marL="2743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Char char="•"/>
              <a:defRPr/>
            </a:lvl6pPr>
            <a:lvl7pPr indent="-419100" lvl="6" marL="32004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Char char="•"/>
              <a:defRPr/>
            </a:lvl7pPr>
            <a:lvl8pPr indent="-419100" lvl="7" marL="3657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Char char="•"/>
              <a:defRPr/>
            </a:lvl8pPr>
            <a:lvl9pPr indent="-419100" lvl="8" marL="41148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Char char="•"/>
              <a:defRPr/>
            </a:lvl9pPr>
          </a:lstStyle>
          <a:p/>
        </p:txBody>
      </p:sp>
      <p:pic>
        <p:nvPicPr>
          <p:cNvPr descr="Google Shape;85;p14" id="94" name="Google Shape;94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0"/>
            <a:ext cx="12192000" cy="9411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86;p14" id="95" name="Google Shape;95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196" y="5916900"/>
            <a:ext cx="12192001" cy="94110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87;p14" id="96" name="Google Shape;96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76862" y="3233909"/>
            <a:ext cx="11638275" cy="390182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4"/>
          <p:cNvSpPr txBox="1"/>
          <p:nvPr>
            <p:ph idx="12" type="sldNum"/>
          </p:nvPr>
        </p:nvSpPr>
        <p:spPr>
          <a:xfrm>
            <a:off x="8737600" y="6356350"/>
            <a:ext cx="273614" cy="264213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>
            <a:lvl1pPr indent="0" lvl="0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BJECT" showMasterSp="0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oogle Shape;8;p3" id="17" name="Google Shape;17;p5"/>
          <p:cNvPicPr preferRelativeResize="0"/>
          <p:nvPr/>
        </p:nvPicPr>
        <p:blipFill rotWithShape="1">
          <a:blip r:embed="rId2">
            <a:alphaModFix/>
          </a:blip>
          <a:srcRect b="24418" l="0" r="0" t="24418"/>
          <a:stretch/>
        </p:blipFill>
        <p:spPr>
          <a:xfrm>
            <a:off x="0" y="11673"/>
            <a:ext cx="12192000" cy="94110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9;p3" id="18" name="Google Shape;18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196" y="5916900"/>
            <a:ext cx="12192001" cy="941103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5"/>
          <p:cNvSpPr txBox="1"/>
          <p:nvPr>
            <p:ph type="title"/>
          </p:nvPr>
        </p:nvSpPr>
        <p:spPr>
          <a:xfrm>
            <a:off x="838200" y="1156694"/>
            <a:ext cx="10515600" cy="13255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b="0" sz="4400"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20" name="Google Shape;20;p5"/>
          <p:cNvSpPr txBox="1"/>
          <p:nvPr>
            <p:ph idx="1" type="body"/>
          </p:nvPr>
        </p:nvSpPr>
        <p:spPr>
          <a:xfrm>
            <a:off x="838200" y="2617195"/>
            <a:ext cx="10515600" cy="3551593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2pPr>
            <a:lvl3pPr indent="-4064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3pPr>
            <a:lvl4pPr indent="-4064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4pPr>
            <a:lvl5pPr indent="-4064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5pPr>
            <a:lvl6pPr indent="-419100" lvl="5" marL="2743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Char char="•"/>
              <a:defRPr/>
            </a:lvl6pPr>
            <a:lvl7pPr indent="-419100" lvl="6" marL="32004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Char char="•"/>
              <a:defRPr/>
            </a:lvl7pPr>
            <a:lvl8pPr indent="-419100" lvl="7" marL="3657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Char char="•"/>
              <a:defRPr/>
            </a:lvl8pPr>
            <a:lvl9pPr indent="-419100" lvl="8" marL="41148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Char char="•"/>
              <a:defRPr/>
            </a:lvl9pPr>
          </a:lstStyle>
          <a:p/>
        </p:txBody>
      </p:sp>
      <p:pic>
        <p:nvPicPr>
          <p:cNvPr descr="Topo_Pagina_XXI_SICI.png" id="21" name="Google Shape;21;p5"/>
          <p:cNvPicPr preferRelativeResize="0"/>
          <p:nvPr/>
        </p:nvPicPr>
        <p:blipFill rotWithShape="1">
          <a:blip r:embed="rId4">
            <a:alphaModFix/>
          </a:blip>
          <a:srcRect b="29008" l="0" r="0" t="29008"/>
          <a:stretch/>
        </p:blipFill>
        <p:spPr>
          <a:xfrm>
            <a:off x="0" y="-1"/>
            <a:ext cx="12192000" cy="941102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5"/>
          <p:cNvSpPr txBox="1"/>
          <p:nvPr>
            <p:ph idx="12" type="sldNum"/>
          </p:nvPr>
        </p:nvSpPr>
        <p:spPr>
          <a:xfrm>
            <a:off x="11136572" y="6479225"/>
            <a:ext cx="273614" cy="264213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>
            <a:lvl1pPr indent="0" lvl="0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_HEADER" showMasterSp="0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oogle Shape;8;p3" id="24" name="Google Shape;24;p6"/>
          <p:cNvPicPr preferRelativeResize="0"/>
          <p:nvPr/>
        </p:nvPicPr>
        <p:blipFill rotWithShape="1">
          <a:blip r:embed="rId2">
            <a:alphaModFix/>
          </a:blip>
          <a:srcRect b="24418" l="0" r="0" t="24418"/>
          <a:stretch/>
        </p:blipFill>
        <p:spPr>
          <a:xfrm>
            <a:off x="0" y="11673"/>
            <a:ext cx="12192000" cy="94110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9;p3" id="25" name="Google Shape;25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196" y="5916900"/>
            <a:ext cx="12192001" cy="941103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6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675" lIns="45675" spcFirstLastPara="1" rIns="45675" wrap="square" tIns="456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Calibri"/>
              <a:buNone/>
              <a:defRPr b="0" sz="6000"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" type="body"/>
          </p:nvPr>
        </p:nvSpPr>
        <p:spPr>
          <a:xfrm>
            <a:off x="831850" y="4589462"/>
            <a:ext cx="10515600" cy="1500191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Calibri"/>
              <a:buNone/>
              <a:defRPr sz="24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Calibri"/>
              <a:buNone/>
              <a:defRPr sz="24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Calibri"/>
              <a:buNone/>
              <a:defRPr sz="24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Calibri"/>
              <a:buNone/>
              <a:defRPr sz="24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Calibri"/>
              <a:buNone/>
              <a:defRPr sz="24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419100" lvl="5" marL="2743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Char char="•"/>
              <a:defRPr/>
            </a:lvl6pPr>
            <a:lvl7pPr indent="-419100" lvl="6" marL="32004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Char char="•"/>
              <a:defRPr/>
            </a:lvl7pPr>
            <a:lvl8pPr indent="-419100" lvl="7" marL="3657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Char char="•"/>
              <a:defRPr/>
            </a:lvl8pPr>
            <a:lvl9pPr indent="-419100" lvl="8" marL="41148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Char char="•"/>
              <a:defRPr/>
            </a:lvl9pPr>
          </a:lstStyle>
          <a:p/>
        </p:txBody>
      </p:sp>
      <p:pic>
        <p:nvPicPr>
          <p:cNvPr descr="Google Shape;27;p6" id="28" name="Google Shape;28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0"/>
            <a:ext cx="12192000" cy="9411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28;p6" id="29" name="Google Shape;29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196" y="5916900"/>
            <a:ext cx="12192001" cy="941103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6"/>
          <p:cNvSpPr txBox="1"/>
          <p:nvPr>
            <p:ph idx="12" type="sldNum"/>
          </p:nvPr>
        </p:nvSpPr>
        <p:spPr>
          <a:xfrm>
            <a:off x="11136572" y="6479225"/>
            <a:ext cx="273614" cy="264213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>
            <a:lvl1pPr indent="0" lvl="0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_OBJECTS" showMasterSp="0" type="twoObj">
  <p:cSld name="TWO_OBJECT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oogle Shape;8;p3" id="32" name="Google Shape;32;p7"/>
          <p:cNvPicPr preferRelativeResize="0"/>
          <p:nvPr/>
        </p:nvPicPr>
        <p:blipFill rotWithShape="1">
          <a:blip r:embed="rId2">
            <a:alphaModFix/>
          </a:blip>
          <a:srcRect b="24418" l="0" r="0" t="24418"/>
          <a:stretch/>
        </p:blipFill>
        <p:spPr>
          <a:xfrm>
            <a:off x="0" y="11673"/>
            <a:ext cx="12192000" cy="94110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9;p3" id="33" name="Google Shape;33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196" y="5916900"/>
            <a:ext cx="12192001" cy="941103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7"/>
          <p:cNvSpPr txBox="1"/>
          <p:nvPr>
            <p:ph type="title"/>
          </p:nvPr>
        </p:nvSpPr>
        <p:spPr>
          <a:xfrm>
            <a:off x="838200" y="992922"/>
            <a:ext cx="10515600" cy="13255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b="0" sz="4400"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35" name="Google Shape;35;p7"/>
          <p:cNvSpPr txBox="1"/>
          <p:nvPr>
            <p:ph idx="1" type="body"/>
          </p:nvPr>
        </p:nvSpPr>
        <p:spPr>
          <a:xfrm>
            <a:off x="838200" y="2453420"/>
            <a:ext cx="5181600" cy="3769961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2pPr>
            <a:lvl3pPr indent="-4064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3pPr>
            <a:lvl4pPr indent="-4064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4pPr>
            <a:lvl5pPr indent="-4064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5pPr>
            <a:lvl6pPr indent="-419100" lvl="5" marL="2743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Char char="•"/>
              <a:defRPr/>
            </a:lvl6pPr>
            <a:lvl7pPr indent="-419100" lvl="6" marL="32004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Char char="•"/>
              <a:defRPr/>
            </a:lvl7pPr>
            <a:lvl8pPr indent="-419100" lvl="7" marL="3657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Char char="•"/>
              <a:defRPr/>
            </a:lvl8pPr>
            <a:lvl9pPr indent="-419100" lvl="8" marL="41148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Char char="•"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2" type="body"/>
          </p:nvPr>
        </p:nvSpPr>
        <p:spPr>
          <a:xfrm>
            <a:off x="6172200" y="2453419"/>
            <a:ext cx="5181600" cy="3769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indent="-228600" lvl="1" marL="9144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indent="-228600" lvl="2" marL="1371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indent="-228600" lvl="3" marL="18288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indent="-228600" lvl="4" marL="22860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indent="-419100" lvl="5" marL="2743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Char char="•"/>
              <a:defRPr/>
            </a:lvl6pPr>
            <a:lvl7pPr indent="-419100" lvl="6" marL="32004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Char char="•"/>
              <a:defRPr/>
            </a:lvl7pPr>
            <a:lvl8pPr indent="-419100" lvl="7" marL="3657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Char char="•"/>
              <a:defRPr/>
            </a:lvl8pPr>
            <a:lvl9pPr indent="-419100" lvl="8" marL="41148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Char char="•"/>
              <a:defRPr/>
            </a:lvl9pPr>
          </a:lstStyle>
          <a:p/>
        </p:txBody>
      </p:sp>
      <p:pic>
        <p:nvPicPr>
          <p:cNvPr descr="Google Shape;35;p7" id="37" name="Google Shape;37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0"/>
            <a:ext cx="12192000" cy="941101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Google Shape;38;p7"/>
          <p:cNvSpPr txBox="1"/>
          <p:nvPr>
            <p:ph idx="12" type="sldNum"/>
          </p:nvPr>
        </p:nvSpPr>
        <p:spPr>
          <a:xfrm>
            <a:off x="11136572" y="6479225"/>
            <a:ext cx="273614" cy="264213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>
            <a:lvl1pPr indent="0" lvl="0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_OBJECTS_WITH_TEXT" showMasterSp="0" type="twoTxTwoObj">
  <p:cSld name="TWO_OBJECTS_WITH_TEX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oogle Shape;8;p3" id="40" name="Google Shape;40;p8"/>
          <p:cNvPicPr preferRelativeResize="0"/>
          <p:nvPr/>
        </p:nvPicPr>
        <p:blipFill rotWithShape="1">
          <a:blip r:embed="rId2">
            <a:alphaModFix/>
          </a:blip>
          <a:srcRect b="24418" l="0" r="0" t="24418"/>
          <a:stretch/>
        </p:blipFill>
        <p:spPr>
          <a:xfrm>
            <a:off x="0" y="11673"/>
            <a:ext cx="12192000" cy="94110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9;p3" id="41" name="Google Shape;41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196" y="5916900"/>
            <a:ext cx="12192001" cy="941103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8"/>
          <p:cNvSpPr txBox="1"/>
          <p:nvPr>
            <p:ph type="title"/>
          </p:nvPr>
        </p:nvSpPr>
        <p:spPr>
          <a:xfrm>
            <a:off x="838200" y="1020216"/>
            <a:ext cx="10515600" cy="13255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b="0" sz="4400"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43" name="Google Shape;43;p8"/>
          <p:cNvSpPr txBox="1"/>
          <p:nvPr>
            <p:ph idx="1" type="body"/>
          </p:nvPr>
        </p:nvSpPr>
        <p:spPr>
          <a:xfrm>
            <a:off x="838200" y="2336255"/>
            <a:ext cx="5157788" cy="823916"/>
          </a:xfrm>
          <a:prstGeom prst="rect">
            <a:avLst/>
          </a:prstGeom>
          <a:noFill/>
          <a:ln>
            <a:noFill/>
          </a:ln>
        </p:spPr>
        <p:txBody>
          <a:bodyPr anchorCtr="0" anchor="b" bIns="45675" lIns="45675" spcFirstLastPara="1" rIns="45675" wrap="square" tIns="456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b="1" sz="2400"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b="1" sz="2400"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b="1" sz="2400"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b="1" sz="2400"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b="1" sz="2400">
                <a:latin typeface="Calibri"/>
                <a:ea typeface="Calibri"/>
                <a:cs typeface="Calibri"/>
                <a:sym typeface="Calibri"/>
              </a:defRPr>
            </a:lvl5pPr>
            <a:lvl6pPr indent="-419100" lvl="5" marL="2743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Char char="•"/>
              <a:defRPr/>
            </a:lvl6pPr>
            <a:lvl7pPr indent="-419100" lvl="6" marL="32004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Char char="•"/>
              <a:defRPr/>
            </a:lvl7pPr>
            <a:lvl8pPr indent="-419100" lvl="7" marL="3657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Char char="•"/>
              <a:defRPr/>
            </a:lvl8pPr>
            <a:lvl9pPr indent="-419100" lvl="8" marL="41148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Char char="•"/>
              <a:defRPr/>
            </a:lvl9pPr>
          </a:lstStyle>
          <a:p/>
        </p:txBody>
      </p:sp>
      <p:sp>
        <p:nvSpPr>
          <p:cNvPr id="44" name="Google Shape;44;p8"/>
          <p:cNvSpPr txBox="1"/>
          <p:nvPr>
            <p:ph idx="2" type="body"/>
          </p:nvPr>
        </p:nvSpPr>
        <p:spPr>
          <a:xfrm>
            <a:off x="838199" y="3160166"/>
            <a:ext cx="5157790" cy="3036893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indent="-228600" lvl="1" marL="9144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indent="-228600" lvl="2" marL="1371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indent="-228600" lvl="3" marL="18288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indent="-228600" lvl="4" marL="22860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indent="-419100" lvl="5" marL="2743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Char char="•"/>
              <a:defRPr/>
            </a:lvl6pPr>
            <a:lvl7pPr indent="-419100" lvl="6" marL="32004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Char char="•"/>
              <a:defRPr/>
            </a:lvl7pPr>
            <a:lvl8pPr indent="-419100" lvl="7" marL="3657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Char char="•"/>
              <a:defRPr/>
            </a:lvl8pPr>
            <a:lvl9pPr indent="-419100" lvl="8" marL="41148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Char char="•"/>
              <a:defRPr/>
            </a:lvl9pPr>
          </a:lstStyle>
          <a:p/>
        </p:txBody>
      </p:sp>
      <p:sp>
        <p:nvSpPr>
          <p:cNvPr id="45" name="Google Shape;45;p8"/>
          <p:cNvSpPr txBox="1"/>
          <p:nvPr>
            <p:ph idx="3" type="body"/>
          </p:nvPr>
        </p:nvSpPr>
        <p:spPr>
          <a:xfrm>
            <a:off x="6170612" y="2336255"/>
            <a:ext cx="5183190" cy="823914"/>
          </a:xfrm>
          <a:prstGeom prst="rect">
            <a:avLst/>
          </a:prstGeom>
          <a:noFill/>
          <a:ln>
            <a:noFill/>
          </a:ln>
        </p:spPr>
        <p:txBody>
          <a:bodyPr anchorCtr="0" anchor="b" bIns="45675" lIns="45675" spcFirstLastPara="1" rIns="45675" wrap="square" tIns="45675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indent="-228600" lvl="1" marL="9144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indent="-228600" lvl="2" marL="1371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indent="-228600" lvl="3" marL="18288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indent="-228600" lvl="4" marL="22860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indent="-419100" lvl="5" marL="2743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Char char="•"/>
              <a:defRPr/>
            </a:lvl6pPr>
            <a:lvl7pPr indent="-419100" lvl="6" marL="32004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Char char="•"/>
              <a:defRPr/>
            </a:lvl7pPr>
            <a:lvl8pPr indent="-419100" lvl="7" marL="3657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Char char="•"/>
              <a:defRPr/>
            </a:lvl8pPr>
            <a:lvl9pPr indent="-419100" lvl="8" marL="41148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Char char="•"/>
              <a:defRPr/>
            </a:lvl9pPr>
          </a:lstStyle>
          <a:p/>
        </p:txBody>
      </p:sp>
      <p:sp>
        <p:nvSpPr>
          <p:cNvPr id="46" name="Google Shape;46;p8"/>
          <p:cNvSpPr txBox="1"/>
          <p:nvPr>
            <p:ph idx="4" type="body"/>
          </p:nvPr>
        </p:nvSpPr>
        <p:spPr>
          <a:xfrm>
            <a:off x="6170612" y="3160166"/>
            <a:ext cx="5183190" cy="3036893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indent="-228600" lvl="1" marL="9144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indent="-228600" lvl="2" marL="1371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indent="-228600" lvl="3" marL="18288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indent="-228600" lvl="4" marL="22860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indent="-419100" lvl="5" marL="2743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Char char="•"/>
              <a:defRPr/>
            </a:lvl6pPr>
            <a:lvl7pPr indent="-419100" lvl="6" marL="32004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Char char="•"/>
              <a:defRPr/>
            </a:lvl7pPr>
            <a:lvl8pPr indent="-419100" lvl="7" marL="3657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Char char="•"/>
              <a:defRPr/>
            </a:lvl8pPr>
            <a:lvl9pPr indent="-419100" lvl="8" marL="41148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Char char="•"/>
              <a:defRPr/>
            </a:lvl9pPr>
          </a:lstStyle>
          <a:p/>
        </p:txBody>
      </p:sp>
      <p:pic>
        <p:nvPicPr>
          <p:cNvPr descr="Google Shape;44;p8" id="47" name="Google Shape;47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0"/>
            <a:ext cx="12192000" cy="9411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45;p8" id="48" name="Google Shape;48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196" y="5916900"/>
            <a:ext cx="12192001" cy="941103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49;p8"/>
          <p:cNvSpPr txBox="1"/>
          <p:nvPr>
            <p:ph idx="12" type="sldNum"/>
          </p:nvPr>
        </p:nvSpPr>
        <p:spPr>
          <a:xfrm>
            <a:off x="11136572" y="6479225"/>
            <a:ext cx="273614" cy="264213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>
            <a:lvl1pPr indent="0" lvl="0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ONLY" showMasterSp="0" type="titleOnly">
  <p:cSld name="TITLE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oogle Shape;8;p3" id="51" name="Google Shape;51;p9"/>
          <p:cNvPicPr preferRelativeResize="0"/>
          <p:nvPr/>
        </p:nvPicPr>
        <p:blipFill rotWithShape="1">
          <a:blip r:embed="rId2">
            <a:alphaModFix/>
          </a:blip>
          <a:srcRect b="24418" l="0" r="0" t="24418"/>
          <a:stretch/>
        </p:blipFill>
        <p:spPr>
          <a:xfrm>
            <a:off x="0" y="11673"/>
            <a:ext cx="12192000" cy="94110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9;p3" id="52" name="Google Shape;52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196" y="5916900"/>
            <a:ext cx="12192001" cy="94110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50;p9" id="53" name="Google Shape;53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0"/>
            <a:ext cx="12192000" cy="9411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51;p9" id="54" name="Google Shape;54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196" y="5916900"/>
            <a:ext cx="12192001" cy="941103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9"/>
          <p:cNvSpPr txBox="1"/>
          <p:nvPr>
            <p:ph type="title"/>
          </p:nvPr>
        </p:nvSpPr>
        <p:spPr>
          <a:xfrm>
            <a:off x="838200" y="2057447"/>
            <a:ext cx="10515600" cy="13255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b="0" sz="4400"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2" type="sldNum"/>
          </p:nvPr>
        </p:nvSpPr>
        <p:spPr>
          <a:xfrm>
            <a:off x="11136572" y="6479225"/>
            <a:ext cx="273614" cy="264213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>
            <a:lvl1pPr indent="0" lvl="0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showMasterSp="0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oogle Shape;8;p3" id="58" name="Google Shape;58;p10"/>
          <p:cNvPicPr preferRelativeResize="0"/>
          <p:nvPr/>
        </p:nvPicPr>
        <p:blipFill rotWithShape="1">
          <a:blip r:embed="rId2">
            <a:alphaModFix/>
          </a:blip>
          <a:srcRect b="24418" l="0" r="0" t="24418"/>
          <a:stretch/>
        </p:blipFill>
        <p:spPr>
          <a:xfrm>
            <a:off x="0" y="11673"/>
            <a:ext cx="12192000" cy="94110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9;p3" id="59" name="Google Shape;59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196" y="5916900"/>
            <a:ext cx="12192001" cy="94110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55;p10" id="60" name="Google Shape;60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0"/>
            <a:ext cx="12192000" cy="9411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56;p10" id="61" name="Google Shape;61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196" y="5916900"/>
            <a:ext cx="12192001" cy="941103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0"/>
          <p:cNvSpPr txBox="1"/>
          <p:nvPr>
            <p:ph idx="12" type="sldNum"/>
          </p:nvPr>
        </p:nvSpPr>
        <p:spPr>
          <a:xfrm>
            <a:off x="11136572" y="6479225"/>
            <a:ext cx="273614" cy="264213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>
            <a:lvl1pPr indent="0" lvl="0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BJECT_WITH_CAPTION_TEXT" showMasterSp="0" type="objTx">
  <p:cSld name="OBJECT_WITH_CAPTION_TEXT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oogle Shape;8;p3" id="64" name="Google Shape;64;p11"/>
          <p:cNvPicPr preferRelativeResize="0"/>
          <p:nvPr/>
        </p:nvPicPr>
        <p:blipFill rotWithShape="1">
          <a:blip r:embed="rId2">
            <a:alphaModFix/>
          </a:blip>
          <a:srcRect b="24418" l="0" r="0" t="24418"/>
          <a:stretch/>
        </p:blipFill>
        <p:spPr>
          <a:xfrm>
            <a:off x="0" y="11673"/>
            <a:ext cx="12192000" cy="94110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9;p3" id="65" name="Google Shape;65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196" y="5916900"/>
            <a:ext cx="12192001" cy="941103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1"/>
          <p:cNvSpPr txBox="1"/>
          <p:nvPr>
            <p:ph type="title"/>
          </p:nvPr>
        </p:nvSpPr>
        <p:spPr>
          <a:xfrm>
            <a:off x="838200" y="1282890"/>
            <a:ext cx="3932238" cy="1811741"/>
          </a:xfrm>
          <a:prstGeom prst="rect">
            <a:avLst/>
          </a:prstGeom>
          <a:noFill/>
          <a:ln>
            <a:noFill/>
          </a:ln>
        </p:spPr>
        <p:txBody>
          <a:bodyPr anchorCtr="0" anchor="b" bIns="45675" lIns="45675" spcFirstLastPara="1" rIns="45675" wrap="square" tIns="456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Calibri"/>
              <a:buNone/>
              <a:defRPr b="0" sz="3200"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67" name="Google Shape;67;p11"/>
          <p:cNvSpPr txBox="1"/>
          <p:nvPr>
            <p:ph idx="1" type="body"/>
          </p:nvPr>
        </p:nvSpPr>
        <p:spPr>
          <a:xfrm>
            <a:off x="5181600" y="1282889"/>
            <a:ext cx="6172200" cy="4899548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1pPr>
            <a:lvl2pPr indent="-4318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2pPr>
            <a:lvl3pPr indent="-4318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3pPr>
            <a:lvl4pPr indent="-4318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4pPr>
            <a:lvl5pPr indent="-4318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5pPr>
            <a:lvl6pPr indent="-419100" lvl="5" marL="2743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Char char="•"/>
              <a:defRPr/>
            </a:lvl6pPr>
            <a:lvl7pPr indent="-419100" lvl="6" marL="32004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Char char="•"/>
              <a:defRPr/>
            </a:lvl7pPr>
            <a:lvl8pPr indent="-419100" lvl="7" marL="3657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Char char="•"/>
              <a:defRPr/>
            </a:lvl8pPr>
            <a:lvl9pPr indent="-419100" lvl="8" marL="41148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Char char="•"/>
              <a:defRPr/>
            </a:lvl9pPr>
          </a:lstStyle>
          <a:p/>
        </p:txBody>
      </p:sp>
      <p:sp>
        <p:nvSpPr>
          <p:cNvPr id="68" name="Google Shape;68;p11"/>
          <p:cNvSpPr txBox="1"/>
          <p:nvPr>
            <p:ph idx="2" type="body"/>
          </p:nvPr>
        </p:nvSpPr>
        <p:spPr>
          <a:xfrm>
            <a:off x="838199" y="3094627"/>
            <a:ext cx="3932240" cy="308781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indent="-228600" lvl="1" marL="9144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indent="-228600" lvl="2" marL="1371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indent="-228600" lvl="3" marL="18288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indent="-228600" lvl="4" marL="22860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indent="-419100" lvl="5" marL="2743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Char char="•"/>
              <a:defRPr/>
            </a:lvl6pPr>
            <a:lvl7pPr indent="-419100" lvl="6" marL="32004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Char char="•"/>
              <a:defRPr/>
            </a:lvl7pPr>
            <a:lvl8pPr indent="-419100" lvl="7" marL="3657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Char char="•"/>
              <a:defRPr/>
            </a:lvl8pPr>
            <a:lvl9pPr indent="-419100" lvl="8" marL="41148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Char char="•"/>
              <a:defRPr/>
            </a:lvl9pPr>
          </a:lstStyle>
          <a:p/>
        </p:txBody>
      </p:sp>
      <p:pic>
        <p:nvPicPr>
          <p:cNvPr descr="Google Shape;63;p11" id="69" name="Google Shape;69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0"/>
            <a:ext cx="12192000" cy="9411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64;p11" id="70" name="Google Shape;70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196" y="5916900"/>
            <a:ext cx="12192001" cy="941103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1"/>
          <p:cNvSpPr txBox="1"/>
          <p:nvPr>
            <p:ph idx="12" type="sldNum"/>
          </p:nvPr>
        </p:nvSpPr>
        <p:spPr>
          <a:xfrm>
            <a:off x="11136572" y="6479225"/>
            <a:ext cx="273614" cy="264213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>
            <a:lvl1pPr indent="0" lvl="0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_WITH_CAPTION_TEXT" showMasterSp="0" type="picTx">
  <p:cSld name="PICTURE_WITH_CAPTION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oogle Shape;8;p3" id="73" name="Google Shape;73;p12"/>
          <p:cNvPicPr preferRelativeResize="0"/>
          <p:nvPr/>
        </p:nvPicPr>
        <p:blipFill rotWithShape="1">
          <a:blip r:embed="rId2">
            <a:alphaModFix/>
          </a:blip>
          <a:srcRect b="24418" l="0" r="0" t="24418"/>
          <a:stretch/>
        </p:blipFill>
        <p:spPr>
          <a:xfrm>
            <a:off x="0" y="11673"/>
            <a:ext cx="12192000" cy="94110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9;p3" id="74" name="Google Shape;74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196" y="5916900"/>
            <a:ext cx="12192001" cy="941103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2"/>
          <p:cNvSpPr txBox="1"/>
          <p:nvPr>
            <p:ph type="title"/>
          </p:nvPr>
        </p:nvSpPr>
        <p:spPr>
          <a:xfrm>
            <a:off x="838200" y="1143567"/>
            <a:ext cx="3932238" cy="1600204"/>
          </a:xfrm>
          <a:prstGeom prst="rect">
            <a:avLst/>
          </a:prstGeom>
          <a:noFill/>
          <a:ln>
            <a:noFill/>
          </a:ln>
        </p:spPr>
        <p:txBody>
          <a:bodyPr anchorCtr="0" anchor="b" bIns="45675" lIns="45675" spcFirstLastPara="1" rIns="45675" wrap="square" tIns="456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Calibri"/>
              <a:buNone/>
              <a:defRPr b="0" sz="3200"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76" name="Google Shape;76;p12"/>
          <p:cNvSpPr/>
          <p:nvPr>
            <p:ph idx="2" type="pic"/>
          </p:nvPr>
        </p:nvSpPr>
        <p:spPr>
          <a:xfrm>
            <a:off x="5181600" y="1143567"/>
            <a:ext cx="6172200" cy="4873629"/>
          </a:xfrm>
          <a:prstGeom prst="rect">
            <a:avLst/>
          </a:prstGeom>
          <a:noFill/>
          <a:ln>
            <a:noFill/>
          </a:ln>
        </p:spPr>
      </p:sp>
      <p:sp>
        <p:nvSpPr>
          <p:cNvPr id="77" name="Google Shape;77;p12"/>
          <p:cNvSpPr txBox="1"/>
          <p:nvPr>
            <p:ph idx="1" type="body"/>
          </p:nvPr>
        </p:nvSpPr>
        <p:spPr>
          <a:xfrm>
            <a:off x="838200" y="2743767"/>
            <a:ext cx="3932238" cy="3273429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>
                <a:latin typeface="Calibri"/>
                <a:ea typeface="Calibri"/>
                <a:cs typeface="Calibri"/>
                <a:sym typeface="Calibri"/>
              </a:defRPr>
            </a:lvl5pPr>
            <a:lvl6pPr indent="-419100" lvl="5" marL="2743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Char char="•"/>
              <a:defRPr/>
            </a:lvl6pPr>
            <a:lvl7pPr indent="-419100" lvl="6" marL="32004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Char char="•"/>
              <a:defRPr/>
            </a:lvl7pPr>
            <a:lvl8pPr indent="-419100" lvl="7" marL="3657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Char char="•"/>
              <a:defRPr/>
            </a:lvl8pPr>
            <a:lvl9pPr indent="-419100" lvl="8" marL="41148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Char char="•"/>
              <a:defRPr/>
            </a:lvl9pPr>
          </a:lstStyle>
          <a:p/>
        </p:txBody>
      </p:sp>
      <p:pic>
        <p:nvPicPr>
          <p:cNvPr descr="Google Shape;71;p12" id="78" name="Google Shape;78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0"/>
            <a:ext cx="12192000" cy="9411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72;p12" id="79" name="Google Shape;79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196" y="5916900"/>
            <a:ext cx="12192001" cy="941103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2"/>
          <p:cNvSpPr txBox="1"/>
          <p:nvPr>
            <p:ph idx="12" type="sldNum"/>
          </p:nvPr>
        </p:nvSpPr>
        <p:spPr>
          <a:xfrm>
            <a:off x="11136572" y="6479225"/>
            <a:ext cx="273614" cy="264213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>
            <a:lvl1pPr indent="0" lvl="0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9.xml"/><Relationship Id="rId10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0.xml"/><Relationship Id="rId1" Type="http://schemas.openxmlformats.org/officeDocument/2006/relationships/image" Target="../media/image5.png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9" Type="http://schemas.openxmlformats.org/officeDocument/2006/relationships/slideLayout" Target="../slideLayouts/slideLayout7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opo_Pagina_XXII_SICI.png" id="6" name="Google Shape;6;p3"/>
          <p:cNvPicPr preferRelativeResize="0"/>
          <p:nvPr/>
        </p:nvPicPr>
        <p:blipFill rotWithShape="1">
          <a:blip r:embed="rId1">
            <a:alphaModFix/>
          </a:blip>
          <a:srcRect b="11171" l="0" r="0" t="11171"/>
          <a:stretch/>
        </p:blipFill>
        <p:spPr>
          <a:xfrm>
            <a:off x="0" y="11669"/>
            <a:ext cx="12192000" cy="14288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9;p3" id="7" name="Google Shape;7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196" y="5916900"/>
            <a:ext cx="12192001" cy="94110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13;p4" id="8" name="Google Shape;8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196" y="5916900"/>
            <a:ext cx="12192001" cy="941103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9;p3"/>
          <p:cNvSpPr txBox="1"/>
          <p:nvPr>
            <p:ph type="title"/>
          </p:nvPr>
        </p:nvSpPr>
        <p:spPr>
          <a:xfrm>
            <a:off x="354842" y="1122362"/>
            <a:ext cx="11518711" cy="2387601"/>
          </a:xfrm>
          <a:prstGeom prst="rect">
            <a:avLst/>
          </a:prstGeom>
          <a:noFill/>
          <a:ln>
            <a:noFill/>
          </a:ln>
        </p:spPr>
        <p:txBody>
          <a:bodyPr anchorCtr="0" anchor="b" bIns="45675" lIns="45675" spcFirstLastPara="1" rIns="45675" wrap="square" tIns="45675">
            <a:normAutofit/>
          </a:bodyPr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1" i="0" sz="5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1" i="0" sz="5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1" i="0" sz="5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1" i="0" sz="5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1" i="0" sz="5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1" i="0" sz="5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1" i="0" sz="5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1" i="0" sz="5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  <a:defRPr b="1" i="0" sz="5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3"/>
          <p:cNvSpPr txBox="1"/>
          <p:nvPr>
            <p:ph idx="1" type="body"/>
          </p:nvPr>
        </p:nvSpPr>
        <p:spPr>
          <a:xfrm>
            <a:off x="354842" y="3602037"/>
            <a:ext cx="11518711" cy="1655766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419100" lvl="5" marL="274320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419100" lvl="6" marL="320040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419100" lvl="7" marL="365760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419100" lvl="8" marL="411480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3"/>
          <p:cNvSpPr txBox="1"/>
          <p:nvPr>
            <p:ph idx="12" type="sldNum"/>
          </p:nvPr>
        </p:nvSpPr>
        <p:spPr>
          <a:xfrm>
            <a:off x="11136572" y="6479225"/>
            <a:ext cx="273614" cy="264213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"/>
          <p:cNvSpPr txBox="1"/>
          <p:nvPr>
            <p:ph idx="4294967295" type="ctrTitle"/>
          </p:nvPr>
        </p:nvSpPr>
        <p:spPr>
          <a:xfrm>
            <a:off x="354839" y="1122362"/>
            <a:ext cx="11518807" cy="2387701"/>
          </a:xfrm>
          <a:prstGeom prst="rect">
            <a:avLst/>
          </a:prstGeom>
          <a:noFill/>
          <a:ln>
            <a:noFill/>
          </a:ln>
        </p:spPr>
        <p:txBody>
          <a:bodyPr anchorCtr="0" anchor="b" bIns="45675" lIns="45675" spcFirstLastPara="1" rIns="45675" wrap="square" tIns="45675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</a:pPr>
            <a:r>
              <a:t/>
            </a:r>
            <a:endParaRPr b="1" i="0" sz="5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1"/>
          <p:cNvSpPr txBox="1"/>
          <p:nvPr>
            <p:ph idx="4294967295" type="subTitle"/>
          </p:nvPr>
        </p:nvSpPr>
        <p:spPr>
          <a:xfrm>
            <a:off x="354839" y="3602037"/>
            <a:ext cx="11518807" cy="16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"/>
          <p:cNvSpPr txBox="1"/>
          <p:nvPr>
            <p:ph idx="4294967295" type="ctrTitle"/>
          </p:nvPr>
        </p:nvSpPr>
        <p:spPr>
          <a:xfrm>
            <a:off x="838200" y="1951876"/>
            <a:ext cx="10515600" cy="70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1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Título do Slide (arial, 40 negrito)</a:t>
            </a:r>
            <a:endParaRPr/>
          </a:p>
        </p:txBody>
      </p:sp>
      <p:sp>
        <p:nvSpPr>
          <p:cNvPr id="109" name="Google Shape;109;p2"/>
          <p:cNvSpPr txBox="1"/>
          <p:nvPr>
            <p:ph idx="4294967295" type="subTitle"/>
          </p:nvPr>
        </p:nvSpPr>
        <p:spPr>
          <a:xfrm>
            <a:off x="838200" y="2723751"/>
            <a:ext cx="10515600" cy="3372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/>
          <a:p>
            <a:pPr indent="-22860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Char char="•"/>
            </a:pPr>
            <a:r>
              <a:rPr b="0" i="0" lang="en-US" sz="2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Inserir as principais informações do trabalho (arial 26)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o Office">
  <a:themeElements>
    <a:clrScheme name="Tema do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o Office">
  <a:themeElements>
    <a:clrScheme name="Tema do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